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6" r:id="rId5"/>
    <p:sldId id="285" r:id="rId6"/>
    <p:sldId id="28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2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6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3CA8A-E788-4CA8-941E-145DD4BC3CD7}" v="22" dt="2022-10-04T08:34:14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B0308A-BB27-423F-B04C-3050D20FF1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B0397-232A-4BA8-9BA1-24ABBE651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416CD-5754-43C0-A593-8E75ABA883AE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A8B69-63CE-496F-BD81-A9418B026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91136-7C62-4987-836C-39513D0400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2B650-4418-4201-9925-634809F6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2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F4C00-0DFB-4A50-874B-35C92E273FD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B5FC-F5C0-4EDC-86CE-4ABBFA58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8A9E-48EB-4DF5-816E-2AE554F7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4110603"/>
            <a:ext cx="9144000" cy="926515"/>
          </a:xfrm>
        </p:spPr>
        <p:txBody>
          <a:bodyPr anchor="b">
            <a:normAutofit/>
          </a:bodyPr>
          <a:lstStyle>
            <a:lvl1pPr algn="ctr">
              <a:defRPr sz="28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9D727-0A59-4FCD-AE21-131BA4D36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5170386"/>
            <a:ext cx="9144000" cy="62665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27635" indent="0" algn="ctr">
              <a:buNone/>
              <a:defRPr sz="2746"/>
            </a:lvl2pPr>
            <a:lvl3pPr marL="1255270" indent="0" algn="ctr">
              <a:buNone/>
              <a:defRPr sz="2471"/>
            </a:lvl3pPr>
            <a:lvl4pPr marL="1882905" indent="0" algn="ctr">
              <a:buNone/>
              <a:defRPr sz="2196"/>
            </a:lvl4pPr>
            <a:lvl5pPr marL="2510541" indent="0" algn="ctr">
              <a:buNone/>
              <a:defRPr sz="2196"/>
            </a:lvl5pPr>
            <a:lvl6pPr marL="3138175" indent="0" algn="ctr">
              <a:buNone/>
              <a:defRPr sz="2196"/>
            </a:lvl6pPr>
            <a:lvl7pPr marL="3765810" indent="0" algn="ctr">
              <a:buNone/>
              <a:defRPr sz="2196"/>
            </a:lvl7pPr>
            <a:lvl8pPr marL="4393445" indent="0" algn="ctr">
              <a:buNone/>
              <a:defRPr sz="2196"/>
            </a:lvl8pPr>
            <a:lvl9pPr marL="5021080" indent="0" algn="ctr">
              <a:buNone/>
              <a:defRPr sz="2196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FEA9374-4250-48B0-8037-777EB183A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6436" y="1970478"/>
            <a:ext cx="2079128" cy="207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C57D-89C3-4A29-9FAC-D57E050C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C1C60-F32B-458C-8D76-8404808FA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0D45F-9660-44FB-9800-21378CC2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66006-449C-4707-9B48-0A6F2D17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416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7B87A9-C52F-4E50-8280-37EDFC04BD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2391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EDECC1-8532-4F6B-BB9E-42099F5C503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06697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94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604768"/>
            <a:ext cx="5000102" cy="75396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7B87A9-C52F-4E50-8280-37EDFC04BD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2391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8425" y="787985"/>
            <a:ext cx="5308374" cy="5283643"/>
          </a:xfrm>
          <a:solidFill>
            <a:schemeClr val="tx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24828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0BD2-6167-4476-8665-68A3295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1848" y="604768"/>
            <a:ext cx="5000102" cy="75396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2391" y="787985"/>
            <a:ext cx="5308374" cy="5283643"/>
          </a:xfrm>
          <a:solidFill>
            <a:schemeClr val="tx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79CFA9A-898A-403A-8C4E-BBF2386B314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406697" y="1562145"/>
            <a:ext cx="5000102" cy="45094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091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F62EC-EA57-47AD-A847-D47A5651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579FF-EEDA-473C-882A-D28F97AB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2770AC6-1A1D-4B5F-AA60-90BBE203A9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2391" y="787985"/>
            <a:ext cx="10624407" cy="5283643"/>
          </a:xfrm>
          <a:solidFill>
            <a:schemeClr val="tx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281B0C-23BE-44DC-96C0-A80B978CC2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0586" y="2444355"/>
            <a:ext cx="9730829" cy="1969292"/>
          </a:xfrm>
        </p:spPr>
        <p:txBody>
          <a:bodyPr anchor="ctr">
            <a:normAutofit/>
          </a:bodyPr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Bildetekst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290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9E01-2A51-4810-AF8E-557E6763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FF638-620E-4807-8F19-8B46943E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07DF5-4B48-4281-83B3-395CFF93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826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3B7B-5C5D-4572-A02D-14016D42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0CAFD-0D1C-4921-A633-A3E8FE7C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DA24-C350-4A0D-B2A0-E405AFDB38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52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09B06-F69F-4908-9730-F148A9D5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92" y="604768"/>
            <a:ext cx="10624407" cy="75396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FFB5B-585C-484C-9C4B-F05929E60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92" y="1562145"/>
            <a:ext cx="10624407" cy="45094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6BCE6-58CA-4529-B393-226F375AA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82391" y="6525064"/>
            <a:ext cx="10624407" cy="23523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 cap="all" baseline="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4318-78C0-4F5E-AADB-411D3D223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6799" y="6525064"/>
            <a:ext cx="655392" cy="23523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A7DA24-C350-4A0D-B2A0-E405AFDB38ED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59A616E-E150-45F5-AED3-E0F16E0B1A3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85464" y="129849"/>
            <a:ext cx="476727" cy="4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8" r:id="rId6"/>
    <p:sldLayoutId id="2147483654" r:id="rId7"/>
    <p:sldLayoutId id="2147483655" r:id="rId8"/>
  </p:sldLayoutIdLst>
  <p:hf sldNum="0" hdr="0" ftr="0" dt="0"/>
  <p:txStyles>
    <p:titleStyle>
      <a:lvl1pPr algn="l" defTabSz="1255270" rtl="0" eaLnBrk="1" latinLnBrk="0" hangingPunct="1">
        <a:lnSpc>
          <a:spcPct val="90000"/>
        </a:lnSpc>
        <a:spcBef>
          <a:spcPct val="0"/>
        </a:spcBef>
        <a:buNone/>
        <a:tabLst>
          <a:tab pos="9144000" algn="l"/>
        </a:tabLs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818" indent="-313818" algn="l" defTabSz="1255270" rtl="0" eaLnBrk="1" latinLnBrk="0" hangingPunct="1">
        <a:lnSpc>
          <a:spcPct val="100000"/>
        </a:lnSpc>
        <a:spcBef>
          <a:spcPts val="1373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41453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569088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2196724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824358" indent="-313818" algn="l" defTabSz="1255270" rtl="0" eaLnBrk="1" latinLnBrk="0" hangingPunct="1">
        <a:lnSpc>
          <a:spcPct val="100000"/>
        </a:lnSpc>
        <a:spcBef>
          <a:spcPts val="686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451993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6pPr>
      <a:lvl7pPr marL="4079628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7pPr>
      <a:lvl8pPr marL="4707263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8pPr>
      <a:lvl9pPr marL="5334898" indent="-313818" algn="l" defTabSz="1255270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1pPr>
      <a:lvl2pPr marL="62763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25527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3pPr>
      <a:lvl4pPr marL="188290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4pPr>
      <a:lvl5pPr marL="2510541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5pPr>
      <a:lvl6pPr marL="313817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6pPr>
      <a:lvl7pPr marL="376581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7pPr>
      <a:lvl8pPr marL="4393445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8pPr>
      <a:lvl9pPr marL="5021080" algn="l" defTabSz="1255270" rtl="0" eaLnBrk="1" latinLnBrk="0" hangingPunct="1">
        <a:defRPr sz="24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08CF3CB-2406-4EA8-97AE-A18C1B605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Digitalisering av arbeidstidsordning (ATO)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2D929DC8-3486-424B-BBE4-B20736230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226"/>
            <a:ext cx="9144000" cy="626651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/>
              <a:t>Veiledning for å opprette ny bruker som søker av arbeidstidsordning</a:t>
            </a:r>
          </a:p>
        </p:txBody>
      </p:sp>
    </p:spTree>
    <p:extLst>
      <p:ext uri="{BB962C8B-B14F-4D97-AF65-F5344CB8AC3E}">
        <p14:creationId xmlns:p14="http://schemas.microsoft.com/office/powerpoint/2010/main" val="99351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88436B-EC04-4C32-B012-61F96C8E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Opprette ny bruker som søker av arbeidstidsordninger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A07AFFF-E345-45C5-8F88-BA3BDF573F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97" b="5581"/>
          <a:stretch/>
        </p:blipFill>
        <p:spPr>
          <a:xfrm>
            <a:off x="4904878" y="2166256"/>
            <a:ext cx="6728321" cy="340327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A216150B-BE7D-45A4-93CE-12CBE019C9A2}"/>
              </a:ext>
            </a:extLst>
          </p:cNvPr>
          <p:cNvSpPr txBox="1"/>
          <p:nvPr/>
        </p:nvSpPr>
        <p:spPr>
          <a:xfrm>
            <a:off x="558801" y="2329269"/>
            <a:ext cx="39805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Følgende steg må gjøres for å opprette bruker som søker av arbeidstidsordninger: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nb-NO" dirty="0"/>
              <a:t>Gå inn på ato.lo.no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nb-NO" dirty="0"/>
              <a:t>Trykk ‘Be om tilgang for å legge inn søknad’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nb-NO" dirty="0"/>
              <a:t>Legg inn navn, epost, telefonnummer og forbund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nb-NO" dirty="0"/>
              <a:t>Valgt forbund må godkjenne tilgangen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FA44F684-4D21-46DE-9002-FA7251504ADD}"/>
              </a:ext>
            </a:extLst>
          </p:cNvPr>
          <p:cNvCxnSpPr>
            <a:cxnSpLocks/>
          </p:cNvCxnSpPr>
          <p:nvPr/>
        </p:nvCxnSpPr>
        <p:spPr>
          <a:xfrm flipV="1">
            <a:off x="3302000" y="2329269"/>
            <a:ext cx="2140857" cy="98289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974F64DA-A7F7-434E-B98B-BA132122DB52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539343" y="3914319"/>
            <a:ext cx="3211286" cy="63591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6645646-9B90-41E0-83C6-D9A1CFACDD41}"/>
              </a:ext>
            </a:extLst>
          </p:cNvPr>
          <p:cNvSpPr txBox="1"/>
          <p:nvPr/>
        </p:nvSpPr>
        <p:spPr>
          <a:xfrm>
            <a:off x="-1405" y="14258"/>
            <a:ext cx="47359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/>
              <a:t>Veiledning brukeradministrasjon Søkere</a:t>
            </a:r>
          </a:p>
        </p:txBody>
      </p:sp>
    </p:spTree>
    <p:extLst>
      <p:ext uri="{BB962C8B-B14F-4D97-AF65-F5344CB8AC3E}">
        <p14:creationId xmlns:p14="http://schemas.microsoft.com/office/powerpoint/2010/main" val="121635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C77890B3-8962-4346-808C-C8E18A993B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45" t="8610" r="20571" b="5987"/>
          <a:stretch/>
        </p:blipFill>
        <p:spPr>
          <a:xfrm>
            <a:off x="5356922" y="2072640"/>
            <a:ext cx="5737797" cy="385064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188436B-EC04-4C32-B012-61F96C8E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Opprette ny bruker som søker av arbeidstidsordninger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216150B-BE7D-45A4-93CE-12CBE019C9A2}"/>
              </a:ext>
            </a:extLst>
          </p:cNvPr>
          <p:cNvSpPr txBox="1"/>
          <p:nvPr/>
        </p:nvSpPr>
        <p:spPr>
          <a:xfrm>
            <a:off x="551243" y="2397760"/>
            <a:ext cx="43281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I dette skjermbildet legger du inn navn, epost-adresse, </a:t>
            </a:r>
            <a:r>
              <a:rPr lang="nb-NO" sz="1600" dirty="0" err="1"/>
              <a:t>telefonnr</a:t>
            </a:r>
            <a:r>
              <a:rPr lang="nb-NO" sz="1600" dirty="0"/>
              <a:t>, firma og hvilket forbund du tilhører eller skal søke til.</a:t>
            </a:r>
          </a:p>
          <a:p>
            <a:endParaRPr lang="nb-NO" sz="1600" dirty="0"/>
          </a:p>
          <a:p>
            <a:r>
              <a:rPr lang="nb-NO" sz="1600" dirty="0"/>
              <a:t>Trykk ‘Send inn’</a:t>
            </a:r>
          </a:p>
          <a:p>
            <a:endParaRPr lang="nb-NO" sz="1600" dirty="0"/>
          </a:p>
          <a:p>
            <a:r>
              <a:rPr lang="nb-NO" sz="1600" dirty="0"/>
              <a:t>Forbundet du har valgt i listen må godkjenne nye brukere. Etter at valgt forbund har godkjent deg som bruker vil du ha tilgang til å sende søknader til alle forbund som bruker systemet.</a:t>
            </a:r>
          </a:p>
          <a:p>
            <a:endParaRPr lang="nb-NO" sz="1600" dirty="0"/>
          </a:p>
          <a:p>
            <a:r>
              <a:rPr lang="nb-NO" sz="1600" b="1" dirty="0"/>
              <a:t>Merk!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Epostadresse blir brukernavnet ditt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FA44F684-4D21-46DE-9002-FA7251504ADD}"/>
              </a:ext>
            </a:extLst>
          </p:cNvPr>
          <p:cNvCxnSpPr>
            <a:cxnSpLocks/>
          </p:cNvCxnSpPr>
          <p:nvPr/>
        </p:nvCxnSpPr>
        <p:spPr>
          <a:xfrm>
            <a:off x="4879402" y="2966720"/>
            <a:ext cx="1795718" cy="69088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6645646-9B90-41E0-83C6-D9A1CFACDD41}"/>
              </a:ext>
            </a:extLst>
          </p:cNvPr>
          <p:cNvSpPr txBox="1"/>
          <p:nvPr/>
        </p:nvSpPr>
        <p:spPr>
          <a:xfrm>
            <a:off x="-1405" y="14258"/>
            <a:ext cx="47359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400"/>
              <a:t>Veiledning brukeradministrasjon Søkere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BE3F911F-DAA4-44D2-A2FE-816FF90C3FCB}"/>
              </a:ext>
            </a:extLst>
          </p:cNvPr>
          <p:cNvCxnSpPr>
            <a:cxnSpLocks/>
          </p:cNvCxnSpPr>
          <p:nvPr/>
        </p:nvCxnSpPr>
        <p:spPr>
          <a:xfrm>
            <a:off x="4734560" y="3657600"/>
            <a:ext cx="3759200" cy="114808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10D592FF-CAA3-4BE7-AD78-B8C3EB4FDA21}"/>
              </a:ext>
            </a:extLst>
          </p:cNvPr>
          <p:cNvSpPr/>
          <p:nvPr/>
        </p:nvSpPr>
        <p:spPr>
          <a:xfrm>
            <a:off x="6675120" y="3208029"/>
            <a:ext cx="4155440" cy="134365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11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697559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50123398409274"/>
</p:tagLst>
</file>

<file path=ppt/theme/theme1.xml><?xml version="1.0" encoding="utf-8"?>
<a:theme xmlns:a="http://schemas.openxmlformats.org/drawingml/2006/main" name="Office-tema">
  <a:themeElements>
    <a:clrScheme name="LO 120219">
      <a:dk1>
        <a:sysClr val="windowText" lastClr="000000"/>
      </a:dk1>
      <a:lt1>
        <a:sysClr val="window" lastClr="FFFFFF"/>
      </a:lt1>
      <a:dk2>
        <a:srgbClr val="CCCCCC"/>
      </a:dk2>
      <a:lt2>
        <a:srgbClr val="FF0000"/>
      </a:lt2>
      <a:accent1>
        <a:srgbClr val="666666"/>
      </a:accent1>
      <a:accent2>
        <a:srgbClr val="FF0000"/>
      </a:accent2>
      <a:accent3>
        <a:srgbClr val="009FE3"/>
      </a:accent3>
      <a:accent4>
        <a:srgbClr val="3FA535"/>
      </a:accent4>
      <a:accent5>
        <a:srgbClr val="F69F07"/>
      </a:accent5>
      <a:accent6>
        <a:srgbClr val="283583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powerpoint" id="{0C07E3DC-BF08-443B-BC3A-CA3C3010763D}" vid="{081A0B6D-E608-4153-B705-F8997174A8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51D659D044084F84D6F24D8DB952D9" ma:contentTypeVersion="10" ma:contentTypeDescription="Opprett et nytt dokument." ma:contentTypeScope="" ma:versionID="529a62f88e32c4907dbdb3dac3a0c69f">
  <xsd:schema xmlns:xsd="http://www.w3.org/2001/XMLSchema" xmlns:xs="http://www.w3.org/2001/XMLSchema" xmlns:p="http://schemas.microsoft.com/office/2006/metadata/properties" xmlns:ns2="f7de00dc-a3e3-4fab-994d-f8e797eb5fdc" xmlns:ns3="6c18f9cf-7fbd-486a-a4ad-b8ab6133e85d" targetNamespace="http://schemas.microsoft.com/office/2006/metadata/properties" ma:root="true" ma:fieldsID="25f8df1a52612100001ef7e851a1367f" ns2:_="" ns3:_="">
    <xsd:import namespace="f7de00dc-a3e3-4fab-994d-f8e797eb5fdc"/>
    <xsd:import namespace="6c18f9cf-7fbd-486a-a4ad-b8ab6133e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e00dc-a3e3-4fab-994d-f8e797eb5f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8f9cf-7fbd-486a-a4ad-b8ab6133e85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CA056C-996A-442F-9F17-C0B8E31802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D1107E-B132-4F5D-8E7C-B9F1EFEE72D0}">
  <ds:schemaRefs>
    <ds:schemaRef ds:uri="6c18f9cf-7fbd-486a-a4ad-b8ab6133e85d"/>
    <ds:schemaRef ds:uri="f7de00dc-a3e3-4fab-994d-f8e797eb5f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D069A24-814C-458C-A9EE-D89CC80B7329}">
  <ds:schemaRefs>
    <ds:schemaRef ds:uri="http://www.w3.org/XML/1998/namespace"/>
    <ds:schemaRef ds:uri="6c18f9cf-7fbd-486a-a4ad-b8ab6133e85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7de00dc-a3e3-4fab-994d-f8e797eb5fdc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 - Mal powerpoint</Template>
  <TotalTime>0</TotalTime>
  <Words>151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Office-tema</vt:lpstr>
      <vt:lpstr>Digitalisering av arbeidstidsordning (ATO)</vt:lpstr>
      <vt:lpstr>Opprette ny bruker som søker av arbeidstidsordninger</vt:lpstr>
      <vt:lpstr>Opprette ny bruker som søker av arbeidstidsordninger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Digitalisering av arbeidstidsordning (ATO)</dc:title>
  <dc:creator>Monica Imsland</dc:creator>
  <cp:lastModifiedBy>Monica Imsland</cp:lastModifiedBy>
  <cp:revision>2</cp:revision>
  <dcterms:created xsi:type="dcterms:W3CDTF">2022-09-08T06:52:25Z</dcterms:created>
  <dcterms:modified xsi:type="dcterms:W3CDTF">2022-10-10T07:12:16Z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erId">
    <vt:lpwstr>landsorganisasjonen</vt:lpwstr>
  </property>
  <property fmtid="{D5CDD505-2E9C-101B-9397-08002B2CF9AE}" pid="3" name="TemplateId">
    <vt:lpwstr>636903894490478446</vt:lpwstr>
  </property>
  <property fmtid="{D5CDD505-2E9C-101B-9397-08002B2CF9AE}" pid="4" name="UserProfileId">
    <vt:lpwstr>636898710943282274</vt:lpwstr>
  </property>
  <property fmtid="{D5CDD505-2E9C-101B-9397-08002B2CF9AE}" pid="5" name="ContentTypeId">
    <vt:lpwstr>0x010100B951D659D044084F84D6F24D8DB952D9</vt:lpwstr>
  </property>
</Properties>
</file>