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11963" cy="99425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7" d="100"/>
          <a:sy n="87" d="100"/>
        </p:scale>
        <p:origin x="3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6699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9974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6333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997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7235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3556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9342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6955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516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3887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68508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C9F13-9DFC-4E29-9EEF-DC44C60753E4}" type="datetimeFigureOut">
              <a:rPr lang="nb-NO" smtClean="0"/>
              <a:t>08.03.2018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92B1F-FF2C-41B4-B76A-D63A5BA4D68E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8033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roald.sether@snv.no" TargetMode="Externa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91081"/>
            <a:ext cx="4300378" cy="2866919"/>
          </a:xfrm>
          <a:prstGeom prst="rect">
            <a:avLst/>
          </a:prstGeom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601" y="0"/>
            <a:ext cx="3461441" cy="1609728"/>
          </a:xfrm>
          <a:prstGeom prst="rect">
            <a:avLst/>
          </a:prstGeom>
        </p:spPr>
      </p:pic>
      <p:pic>
        <p:nvPicPr>
          <p:cNvPr id="4" name="Bild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0700"/>
            <a:ext cx="4300378" cy="2759410"/>
          </a:xfrm>
          <a:prstGeom prst="rect">
            <a:avLst/>
          </a:prstGeom>
        </p:spPr>
      </p:pic>
      <p:sp>
        <p:nvSpPr>
          <p:cNvPr id="5" name="TekstSylinder 4"/>
          <p:cNvSpPr txBox="1"/>
          <p:nvPr/>
        </p:nvSpPr>
        <p:spPr>
          <a:xfrm>
            <a:off x="5053263" y="382252"/>
            <a:ext cx="5895474" cy="6647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000" b="1" dirty="0" smtClean="0"/>
              <a:t>Informasjonsmøte til deg som er LO medlem</a:t>
            </a:r>
          </a:p>
          <a:p>
            <a:endParaRPr lang="nb-NO" sz="1000" dirty="0"/>
          </a:p>
          <a:p>
            <a:r>
              <a:rPr lang="nb-NO" sz="1600" dirty="0" smtClean="0"/>
              <a:t>Dato: 	O</a:t>
            </a:r>
            <a:r>
              <a:rPr lang="nb-NO" sz="1600" b="1" dirty="0" smtClean="0"/>
              <a:t>nsdag 14 mars</a:t>
            </a:r>
          </a:p>
          <a:p>
            <a:r>
              <a:rPr lang="nb-NO" sz="1600" dirty="0" smtClean="0"/>
              <a:t>Sted: 	</a:t>
            </a:r>
            <a:r>
              <a:rPr lang="nb-NO" sz="1600" b="1" dirty="0" smtClean="0"/>
              <a:t>Kommunestyresalen, Bruhagen</a:t>
            </a:r>
          </a:p>
          <a:p>
            <a:r>
              <a:rPr lang="nb-NO" sz="1600" dirty="0" smtClean="0"/>
              <a:t>Tid:	Kl. </a:t>
            </a:r>
            <a:r>
              <a:rPr lang="nb-NO" sz="1600" b="1" dirty="0" smtClean="0"/>
              <a:t>18.00 – 20.00</a:t>
            </a:r>
          </a:p>
          <a:p>
            <a:endParaRPr lang="nb-NO" sz="1600" dirty="0"/>
          </a:p>
          <a:p>
            <a:r>
              <a:rPr lang="nb-NO" sz="1600" dirty="0" smtClean="0"/>
              <a:t>Agenda: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1600" dirty="0" smtClean="0"/>
              <a:t>Dine medlemsfordeler, bank og forsikring v/Roald Sæther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sz="1600" dirty="0" smtClean="0"/>
              <a:t>Suksesshistorien fra Bryn til Rosenborg v/Kjetil Thorsen, KBK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nb-NO" sz="1600" dirty="0"/>
          </a:p>
          <a:p>
            <a:r>
              <a:rPr lang="nb-NO" sz="1600" dirty="0" smtClean="0"/>
              <a:t>Påmelding innen 12. mars til </a:t>
            </a:r>
            <a:r>
              <a:rPr lang="nb-NO" sz="1600" dirty="0" smtClean="0">
                <a:hlinkClick r:id="rId5"/>
              </a:rPr>
              <a:t>roald.sether@snv.no</a:t>
            </a:r>
            <a:r>
              <a:rPr lang="nb-NO" sz="1600" dirty="0" smtClean="0"/>
              <a:t> eller </a:t>
            </a:r>
            <a:br>
              <a:rPr lang="nb-NO" sz="1600" dirty="0" smtClean="0"/>
            </a:br>
            <a:r>
              <a:rPr lang="nb-NO" sz="1600" dirty="0" smtClean="0"/>
              <a:t>telefon 906 43 155</a:t>
            </a:r>
          </a:p>
          <a:p>
            <a:endParaRPr lang="nb-NO" sz="1600" dirty="0"/>
          </a:p>
          <a:p>
            <a:r>
              <a:rPr lang="nb-NO" sz="1600" dirty="0" smtClean="0"/>
              <a:t>Servering av Tapas</a:t>
            </a:r>
          </a:p>
          <a:p>
            <a:endParaRPr lang="nb-NO" sz="1600" dirty="0" smtClean="0"/>
          </a:p>
          <a:p>
            <a:endParaRPr lang="nb-NO" sz="1600" dirty="0" smtClean="0"/>
          </a:p>
          <a:p>
            <a:r>
              <a:rPr lang="nb-NO" sz="1600" dirty="0" smtClean="0"/>
              <a:t>Vi ser fram til å treffe deg!</a:t>
            </a:r>
          </a:p>
          <a:p>
            <a:endParaRPr lang="nb-NO" sz="1600" dirty="0"/>
          </a:p>
          <a:p>
            <a:endParaRPr lang="nb-NO" sz="1600" dirty="0" smtClean="0"/>
          </a:p>
          <a:p>
            <a:endParaRPr lang="nb-NO" sz="1600" dirty="0"/>
          </a:p>
          <a:p>
            <a:endParaRPr lang="nb-NO" sz="1600" dirty="0" smtClean="0"/>
          </a:p>
          <a:p>
            <a:endParaRPr lang="nb-NO" sz="1600" dirty="0"/>
          </a:p>
        </p:txBody>
      </p:sp>
      <p:pic>
        <p:nvPicPr>
          <p:cNvPr id="6" name="Bild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933" y="5325144"/>
            <a:ext cx="5084133" cy="1458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8423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SpareBank1 Alliansen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Hans Mellemsæther</dc:creator>
  <cp:lastModifiedBy>Kjersti Svensli</cp:lastModifiedBy>
  <cp:revision>7</cp:revision>
  <cp:lastPrinted>2018-02-26T14:21:22Z</cp:lastPrinted>
  <dcterms:created xsi:type="dcterms:W3CDTF">2018-02-13T10:23:25Z</dcterms:created>
  <dcterms:modified xsi:type="dcterms:W3CDTF">2018-03-08T09:26:30Z</dcterms:modified>
</cp:coreProperties>
</file>